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C8C8"/>
    <a:srgbClr val="828282"/>
    <a:srgbClr val="EAEAEA"/>
    <a:srgbClr val="83A2D9"/>
    <a:srgbClr val="C8D6EE"/>
    <a:srgbClr val="66FF33"/>
    <a:srgbClr val="FFCC66"/>
    <a:srgbClr val="CDCDCD"/>
    <a:srgbClr val="4472C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69" autoAdjust="0"/>
    <p:restoredTop sz="94660"/>
  </p:normalViewPr>
  <p:slideViewPr>
    <p:cSldViewPr snapToGrid="0">
      <p:cViewPr>
        <p:scale>
          <a:sx n="400" d="100"/>
          <a:sy n="400" d="100"/>
        </p:scale>
        <p:origin x="-4962" y="-136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0B4888-907D-4B52-9A44-549A40C3B1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92AA3475-7802-4F6B-9CEF-BC20D72568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D91424E-8BDD-4331-831C-4617B715B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1C28B-B461-4322-8ACD-7D7FEBB199F1}" type="datetimeFigureOut">
              <a:rPr lang="uk-UA" smtClean="0"/>
              <a:t>09.11.2025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3728FD5-5E06-4FAC-B041-A8E2B3BE7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A9D74184-0856-40FE-8961-2C8C30B6B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4DDE-477E-4D51-8028-9BC7CFEBCD2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84171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2287DB-0F30-4D60-B2F5-12493FA19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6CD40246-A389-4D19-8A66-A6AEF1CF4E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DA0F61D-DE42-4527-A583-1C151FEF0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1C28B-B461-4322-8ACD-7D7FEBB199F1}" type="datetimeFigureOut">
              <a:rPr lang="uk-UA" smtClean="0"/>
              <a:t>09.11.2025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B0387708-C7D9-4EEC-9408-BF2824C6A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C44D204-4E7F-4160-9C5C-BFEBE6981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4DDE-477E-4D51-8028-9BC7CFEBCD2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08434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D36E52E0-A60A-4F52-8BEC-74703506FB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10BE0BEB-3B14-4D53-B18B-88D4A3260A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216436B-2368-4E23-9349-8A4696326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1C28B-B461-4322-8ACD-7D7FEBB199F1}" type="datetimeFigureOut">
              <a:rPr lang="uk-UA" smtClean="0"/>
              <a:t>09.11.2025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95F3311-781B-4AA7-94D4-3F10C4506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EDA3223B-55FC-48B1-B378-83F491E43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4DDE-477E-4D51-8028-9BC7CFEBCD2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6178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61F1E4-0192-4571-A6DF-5BFFA99D9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711F31DE-0425-4BB4-9B4B-787715B9A5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3F636C1C-8877-4C59-A133-D058B0F05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1C28B-B461-4322-8ACD-7D7FEBB199F1}" type="datetimeFigureOut">
              <a:rPr lang="uk-UA" smtClean="0"/>
              <a:t>09.11.2025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6A187A1C-B943-4A2B-9577-0A179FC17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CD38098-3324-4032-843D-5871BC704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4DDE-477E-4D51-8028-9BC7CFEBCD2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81441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086CA2-12D1-4B82-99C0-F6BEF4AD6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D618C06A-41B3-4D12-9D8C-9D3A9C1A45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0F89E480-2134-4FE7-AE8F-3CAFEF014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1C28B-B461-4322-8ACD-7D7FEBB199F1}" type="datetimeFigureOut">
              <a:rPr lang="uk-UA" smtClean="0"/>
              <a:t>09.11.2025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96DD0EA-ACBC-493F-83A3-F351D2036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21A9DD8C-700F-473D-A29E-4FCAAAE9D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4DDE-477E-4D51-8028-9BC7CFEBCD2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30690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00C7A2-46F7-4C4A-8CAE-0B85A6518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DFBAB71-83BA-442B-B253-70D39E29B1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D34A9539-210D-41BC-A0FF-D9484D5E21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B28453A6-BC79-4F21-AC14-BB001BAEA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1C28B-B461-4322-8ACD-7D7FEBB199F1}" type="datetimeFigureOut">
              <a:rPr lang="uk-UA" smtClean="0"/>
              <a:t>09.11.2025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5A8E6523-E950-4F27-A663-1D6699622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5D60BA4E-D0CF-4125-BB29-6ABD222A2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4DDE-477E-4D51-8028-9BC7CFEBCD2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0324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963308-52C8-4F18-BCB9-B0527B424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89C7D74C-4307-40BB-A0A6-351445300D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71134309-0E7B-4CCA-A1C1-426753562D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215F5967-BDE1-4D48-A46A-9E79A53B89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77C4BBA6-3E95-4773-9DD4-D054A9BA95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31B6C079-DC56-4B34-94CB-97A2194EE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1C28B-B461-4322-8ACD-7D7FEBB199F1}" type="datetimeFigureOut">
              <a:rPr lang="uk-UA" smtClean="0"/>
              <a:t>09.11.2025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071B4944-D401-46D3-AAB1-221487338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2605A2BA-959F-4FC2-9B26-F28C632E2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4DDE-477E-4D51-8028-9BC7CFEBCD2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166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8D5AC1-E4B1-46A5-938A-3CE06B425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C46C934E-13C2-49F1-A3E0-4402243B6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1C28B-B461-4322-8ACD-7D7FEBB199F1}" type="datetimeFigureOut">
              <a:rPr lang="uk-UA" smtClean="0"/>
              <a:t>09.11.2025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DCEB6CA2-32EB-4C22-ABBA-678EE1F05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3C923C7C-D861-412D-AA0C-68D8C7600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4DDE-477E-4D51-8028-9BC7CFEBCD2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10825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EF414A4F-3F79-40FB-908B-6B86B14D8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1C28B-B461-4322-8ACD-7D7FEBB199F1}" type="datetimeFigureOut">
              <a:rPr lang="uk-UA" smtClean="0"/>
              <a:t>09.11.2025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3931452A-4BC2-4B08-B1B4-F95F83FC0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F327630A-36BF-410C-ABB3-9446F47C5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4DDE-477E-4D51-8028-9BC7CFEBCD2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6519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B69CDE-AC77-4419-959E-9C469D19F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AD01B43-D84A-4E12-A174-DC5EBF9912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F40DB037-A18A-422E-BB05-B5F1E32454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143A7434-78C3-42CC-9125-72B82C3CE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1C28B-B461-4322-8ACD-7D7FEBB199F1}" type="datetimeFigureOut">
              <a:rPr lang="uk-UA" smtClean="0"/>
              <a:t>09.11.2025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325DCEFC-CF9F-406A-AEF5-AB17919C6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7DAE2027-ACE7-4657-8718-478477588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4DDE-477E-4D51-8028-9BC7CFEBCD2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9216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2A95EA-704F-461F-80FB-952B29FB6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C3931850-A035-46CE-B4FD-C2F218AF59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5888ECC7-A2CA-49CE-88F7-A6808F6F55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1B9EBA62-6028-4EC1-98D1-007E48743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1C28B-B461-4322-8ACD-7D7FEBB199F1}" type="datetimeFigureOut">
              <a:rPr lang="uk-UA" smtClean="0"/>
              <a:t>09.11.2025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5FFE3DB4-57D4-423B-AC3D-344F8F7B3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49D9E48-21A1-4E14-881E-3E359E4AE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4DDE-477E-4D51-8028-9BC7CFEBCD2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7672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C6FEDC76-04BB-49A6-A0F5-3453801D1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8A44EF43-25D8-4E3B-9ED7-4BDE213E6C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8CDAA11-391B-414A-B737-B6D130E124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1C28B-B461-4322-8ACD-7D7FEBB199F1}" type="datetimeFigureOut">
              <a:rPr lang="uk-UA" smtClean="0"/>
              <a:t>09.11.2025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ACF9BAE-22F9-490F-9F63-DC239B1A0C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97EC4273-A637-464D-89C9-2DD6EF8879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84DDE-477E-4D51-8028-9BC7CFEBCD2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0267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B7D299-C18F-AC53-AA41-A3D0EF5D8C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кутник 17">
            <a:extLst>
              <a:ext uri="{FF2B5EF4-FFF2-40B4-BE49-F238E27FC236}">
                <a16:creationId xmlns:a16="http://schemas.microsoft.com/office/drawing/2014/main" id="{D41D3DB6-76C9-2556-A04F-76BF097ABE50}"/>
              </a:ext>
            </a:extLst>
          </p:cNvPr>
          <p:cNvSpPr/>
          <p:nvPr/>
        </p:nvSpPr>
        <p:spPr>
          <a:xfrm>
            <a:off x="-1684198" y="5027771"/>
            <a:ext cx="14998590" cy="293174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Прямокутник 18">
            <a:extLst>
              <a:ext uri="{FF2B5EF4-FFF2-40B4-BE49-F238E27FC236}">
                <a16:creationId xmlns:a16="http://schemas.microsoft.com/office/drawing/2014/main" id="{4DBE841F-D0A5-D1D0-21BE-03A5ADD68046}"/>
              </a:ext>
            </a:extLst>
          </p:cNvPr>
          <p:cNvSpPr/>
          <p:nvPr/>
        </p:nvSpPr>
        <p:spPr>
          <a:xfrm>
            <a:off x="-1684199" y="-16320"/>
            <a:ext cx="14998590" cy="5062503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Куб 13">
            <a:extLst>
              <a:ext uri="{FF2B5EF4-FFF2-40B4-BE49-F238E27FC236}">
                <a16:creationId xmlns:a16="http://schemas.microsoft.com/office/drawing/2014/main" id="{36346237-6527-07F3-E5E1-CE49F6AFB989}"/>
              </a:ext>
            </a:extLst>
          </p:cNvPr>
          <p:cNvSpPr/>
          <p:nvPr/>
        </p:nvSpPr>
        <p:spPr>
          <a:xfrm>
            <a:off x="2594207" y="-522514"/>
            <a:ext cx="6442392" cy="6989927"/>
          </a:xfrm>
          <a:prstGeom prst="cube">
            <a:avLst>
              <a:gd name="adj" fmla="val 13907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6" name="Прямокутник: округлені верхні кути 25">
            <a:extLst>
              <a:ext uri="{FF2B5EF4-FFF2-40B4-BE49-F238E27FC236}">
                <a16:creationId xmlns:a16="http://schemas.microsoft.com/office/drawing/2014/main" id="{9FA8F387-C18D-9632-CE97-F816EA6DB15D}"/>
              </a:ext>
            </a:extLst>
          </p:cNvPr>
          <p:cNvSpPr/>
          <p:nvPr/>
        </p:nvSpPr>
        <p:spPr>
          <a:xfrm rot="11773514">
            <a:off x="303454" y="3210308"/>
            <a:ext cx="2794898" cy="454872"/>
          </a:xfrm>
          <a:prstGeom prst="round2SameRect">
            <a:avLst>
              <a:gd name="adj1" fmla="val 0"/>
              <a:gd name="adj2" fmla="val 38530"/>
            </a:avLst>
          </a:prstGeom>
          <a:solidFill>
            <a:srgbClr val="4472C4">
              <a:alpha val="47059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Прямокутник: округлені верхні кути 19">
            <a:extLst>
              <a:ext uri="{FF2B5EF4-FFF2-40B4-BE49-F238E27FC236}">
                <a16:creationId xmlns:a16="http://schemas.microsoft.com/office/drawing/2014/main" id="{4AB38459-C978-620F-0C8A-BA13E903366D}"/>
              </a:ext>
            </a:extLst>
          </p:cNvPr>
          <p:cNvSpPr/>
          <p:nvPr/>
        </p:nvSpPr>
        <p:spPr>
          <a:xfrm rot="5400000">
            <a:off x="7176190" y="4021109"/>
            <a:ext cx="2794898" cy="454872"/>
          </a:xfrm>
          <a:prstGeom prst="round2SameRect">
            <a:avLst/>
          </a:prstGeom>
          <a:solidFill>
            <a:srgbClr val="4472C4">
              <a:alpha val="47059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48" name="скибка 9">
            <a:extLst>
              <a:ext uri="{FF2B5EF4-FFF2-40B4-BE49-F238E27FC236}">
                <a16:creationId xmlns:a16="http://schemas.microsoft.com/office/drawing/2014/main" id="{CC462099-49BC-16EE-B96D-A592C525B5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7256" y="3690604"/>
            <a:ext cx="1008000" cy="1008000"/>
          </a:xfrm>
          <a:prstGeom prst="rect">
            <a:avLst/>
          </a:prstGeom>
        </p:spPr>
      </p:pic>
      <p:pic>
        <p:nvPicPr>
          <p:cNvPr id="47" name="скибка 8">
            <a:extLst>
              <a:ext uri="{FF2B5EF4-FFF2-40B4-BE49-F238E27FC236}">
                <a16:creationId xmlns:a16="http://schemas.microsoft.com/office/drawing/2014/main" id="{2C1F34E5-EAAC-9773-08EB-25E137BBD5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7060" y="3618604"/>
            <a:ext cx="1152000" cy="1152000"/>
          </a:xfrm>
          <a:prstGeom prst="rect">
            <a:avLst/>
          </a:prstGeom>
        </p:spPr>
      </p:pic>
      <p:pic>
        <p:nvPicPr>
          <p:cNvPr id="46" name="скибка 7">
            <a:extLst>
              <a:ext uri="{FF2B5EF4-FFF2-40B4-BE49-F238E27FC236}">
                <a16:creationId xmlns:a16="http://schemas.microsoft.com/office/drawing/2014/main" id="{E4888EDA-86DF-C889-42FA-8804CCDD52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9060" y="3510604"/>
            <a:ext cx="1368000" cy="1368000"/>
          </a:xfrm>
          <a:prstGeom prst="rect">
            <a:avLst/>
          </a:prstGeom>
        </p:spPr>
      </p:pic>
      <p:pic>
        <p:nvPicPr>
          <p:cNvPr id="45" name="скибка 6">
            <a:extLst>
              <a:ext uri="{FF2B5EF4-FFF2-40B4-BE49-F238E27FC236}">
                <a16:creationId xmlns:a16="http://schemas.microsoft.com/office/drawing/2014/main" id="{29FA42B2-B43A-C4B0-7332-D1E9DF5116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7060" y="3438604"/>
            <a:ext cx="1512000" cy="1512000"/>
          </a:xfrm>
          <a:prstGeom prst="rect">
            <a:avLst/>
          </a:prstGeom>
        </p:spPr>
      </p:pic>
      <p:pic>
        <p:nvPicPr>
          <p:cNvPr id="44" name="скибка 5">
            <a:extLst>
              <a:ext uri="{FF2B5EF4-FFF2-40B4-BE49-F238E27FC236}">
                <a16:creationId xmlns:a16="http://schemas.microsoft.com/office/drawing/2014/main" id="{4909775B-5F7A-9728-F3F3-4DCF974891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7442" y="3331945"/>
            <a:ext cx="1725318" cy="1725318"/>
          </a:xfrm>
          <a:prstGeom prst="rect">
            <a:avLst/>
          </a:prstGeom>
        </p:spPr>
      </p:pic>
      <p:pic>
        <p:nvPicPr>
          <p:cNvPr id="43" name="скибка 4">
            <a:extLst>
              <a:ext uri="{FF2B5EF4-FFF2-40B4-BE49-F238E27FC236}">
                <a16:creationId xmlns:a16="http://schemas.microsoft.com/office/drawing/2014/main" id="{7580B736-AA37-9F29-0F3B-B6B04E3DE32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596" t="2650" r="2507" b="2645"/>
          <a:stretch/>
        </p:blipFill>
        <p:spPr>
          <a:xfrm>
            <a:off x="4250875" y="3377620"/>
            <a:ext cx="1620000" cy="1633969"/>
          </a:xfrm>
          <a:prstGeom prst="ellipse">
            <a:avLst/>
          </a:prstGeom>
        </p:spPr>
      </p:pic>
      <p:pic>
        <p:nvPicPr>
          <p:cNvPr id="40" name="скибка 3">
            <a:extLst>
              <a:ext uri="{FF2B5EF4-FFF2-40B4-BE49-F238E27FC236}">
                <a16:creationId xmlns:a16="http://schemas.microsoft.com/office/drawing/2014/main" id="{DA4EC771-887A-B84C-BDF1-26782CD1D1B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269" t="8269" r="8269" b="8269"/>
          <a:stretch/>
        </p:blipFill>
        <p:spPr>
          <a:xfrm>
            <a:off x="4333060" y="3473836"/>
            <a:ext cx="1443599" cy="1443600"/>
          </a:xfrm>
          <a:prstGeom prst="ellipse">
            <a:avLst/>
          </a:prstGeom>
        </p:spPr>
      </p:pic>
      <p:pic>
        <p:nvPicPr>
          <p:cNvPr id="41" name="скибка 2">
            <a:extLst>
              <a:ext uri="{FF2B5EF4-FFF2-40B4-BE49-F238E27FC236}">
                <a16:creationId xmlns:a16="http://schemas.microsoft.com/office/drawing/2014/main" id="{A23DA97B-F784-1353-AF60-582A0CF40863}"/>
              </a:ext>
            </a:extLst>
          </p:cNvPr>
          <p:cNvPicPr>
            <a:picLocks/>
          </p:cNvPicPr>
          <p:nvPr/>
        </p:nvPicPr>
        <p:blipFill rotWithShape="1">
          <a:blip r:embed="rId7"/>
          <a:srcRect l="14583" t="13666" r="14583" b="15501"/>
          <a:stretch/>
        </p:blipFill>
        <p:spPr>
          <a:xfrm>
            <a:off x="4438101" y="3576686"/>
            <a:ext cx="1238400" cy="1238400"/>
          </a:xfrm>
          <a:prstGeom prst="ellipse">
            <a:avLst/>
          </a:prstGeom>
        </p:spPr>
      </p:pic>
      <p:pic>
        <p:nvPicPr>
          <p:cNvPr id="42" name="скибка 1">
            <a:extLst>
              <a:ext uri="{FF2B5EF4-FFF2-40B4-BE49-F238E27FC236}">
                <a16:creationId xmlns:a16="http://schemas.microsoft.com/office/drawing/2014/main" id="{88912D19-64E0-D187-B7A5-5828F7E9DA2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0788" t="20788" r="20788" b="20788"/>
          <a:stretch/>
        </p:blipFill>
        <p:spPr>
          <a:xfrm>
            <a:off x="4546101" y="3699966"/>
            <a:ext cx="1022400" cy="1022400"/>
          </a:xfrm>
          <a:prstGeom prst="ellipse">
            <a:avLst/>
          </a:prstGeom>
        </p:spPr>
      </p:pic>
      <p:sp>
        <p:nvSpPr>
          <p:cNvPr id="13" name="Полілінія: фігура 12">
            <a:extLst>
              <a:ext uri="{FF2B5EF4-FFF2-40B4-BE49-F238E27FC236}">
                <a16:creationId xmlns:a16="http://schemas.microsoft.com/office/drawing/2014/main" id="{D099D6FA-8CF4-32E3-0367-7D56D4B98A99}"/>
              </a:ext>
            </a:extLst>
          </p:cNvPr>
          <p:cNvSpPr/>
          <p:nvPr/>
        </p:nvSpPr>
        <p:spPr>
          <a:xfrm>
            <a:off x="27647" y="3650304"/>
            <a:ext cx="5879939" cy="1504709"/>
          </a:xfrm>
          <a:custGeom>
            <a:avLst/>
            <a:gdLst>
              <a:gd name="connsiteX0" fmla="*/ 0 w 5879939"/>
              <a:gd name="connsiteY0" fmla="*/ 0 h 1504709"/>
              <a:gd name="connsiteX1" fmla="*/ 5185458 w 5879939"/>
              <a:gd name="connsiteY1" fmla="*/ 1504709 h 1504709"/>
              <a:gd name="connsiteX2" fmla="*/ 5879939 w 5879939"/>
              <a:gd name="connsiteY2" fmla="*/ 1030147 h 1504709"/>
              <a:gd name="connsiteX3" fmla="*/ 5845215 w 5879939"/>
              <a:gd name="connsiteY3" fmla="*/ 1030147 h 1504709"/>
              <a:gd name="connsiteX0" fmla="*/ 0 w 5879939"/>
              <a:gd name="connsiteY0" fmla="*/ 0 h 1504709"/>
              <a:gd name="connsiteX1" fmla="*/ 5185458 w 5879939"/>
              <a:gd name="connsiteY1" fmla="*/ 1504709 h 1504709"/>
              <a:gd name="connsiteX2" fmla="*/ 5879939 w 5879939"/>
              <a:gd name="connsiteY2" fmla="*/ 1030147 h 1504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79939" h="1504709">
                <a:moveTo>
                  <a:pt x="0" y="0"/>
                </a:moveTo>
                <a:lnTo>
                  <a:pt x="5185458" y="1504709"/>
                </a:lnTo>
                <a:lnTo>
                  <a:pt x="5879939" y="1030147"/>
                </a:lnTo>
              </a:path>
            </a:pathLst>
          </a:custGeom>
          <a:ln w="76200">
            <a:solidFill>
              <a:schemeClr val="bg1">
                <a:lumMod val="8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39" name="яблуко ціле">
            <a:extLst>
              <a:ext uri="{FF2B5EF4-FFF2-40B4-BE49-F238E27FC236}">
                <a16:creationId xmlns:a16="http://schemas.microsoft.com/office/drawing/2014/main" id="{1F737D00-F436-DE8C-7DFA-5A16A077ACA9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2" t="14413" r="13517" b="12937"/>
          <a:stretch/>
        </p:blipFill>
        <p:spPr>
          <a:xfrm>
            <a:off x="4187442" y="3334365"/>
            <a:ext cx="1728000" cy="1728000"/>
          </a:xfrm>
          <a:prstGeom prst="rect">
            <a:avLst/>
          </a:prstGeom>
        </p:spPr>
      </p:pic>
      <p:sp>
        <p:nvSpPr>
          <p:cNvPr id="12" name="Прямокутний трикутник 11">
            <a:extLst>
              <a:ext uri="{FF2B5EF4-FFF2-40B4-BE49-F238E27FC236}">
                <a16:creationId xmlns:a16="http://schemas.microsoft.com/office/drawing/2014/main" id="{7A1E31F6-F65F-5113-2361-024BEA990F67}"/>
              </a:ext>
            </a:extLst>
          </p:cNvPr>
          <p:cNvSpPr/>
          <p:nvPr/>
        </p:nvSpPr>
        <p:spPr>
          <a:xfrm flipH="1">
            <a:off x="5771161" y="1927856"/>
            <a:ext cx="2387654" cy="3774505"/>
          </a:xfrm>
          <a:custGeom>
            <a:avLst/>
            <a:gdLst>
              <a:gd name="connsiteX0" fmla="*/ 0 w 1383802"/>
              <a:gd name="connsiteY0" fmla="*/ 2263757 h 2263757"/>
              <a:gd name="connsiteX1" fmla="*/ 0 w 1383802"/>
              <a:gd name="connsiteY1" fmla="*/ 0 h 2263757"/>
              <a:gd name="connsiteX2" fmla="*/ 1383802 w 1383802"/>
              <a:gd name="connsiteY2" fmla="*/ 2263757 h 2263757"/>
              <a:gd name="connsiteX3" fmla="*/ 0 w 1383802"/>
              <a:gd name="connsiteY3" fmla="*/ 2263757 h 2263757"/>
              <a:gd name="connsiteX0" fmla="*/ 0 w 1383802"/>
              <a:gd name="connsiteY0" fmla="*/ 3625418 h 3625418"/>
              <a:gd name="connsiteX1" fmla="*/ 19879 w 1383802"/>
              <a:gd name="connsiteY1" fmla="*/ 0 h 3625418"/>
              <a:gd name="connsiteX2" fmla="*/ 1383802 w 1383802"/>
              <a:gd name="connsiteY2" fmla="*/ 3625418 h 3625418"/>
              <a:gd name="connsiteX3" fmla="*/ 0 w 1383802"/>
              <a:gd name="connsiteY3" fmla="*/ 3625418 h 3625418"/>
              <a:gd name="connsiteX0" fmla="*/ 0 w 1711793"/>
              <a:gd name="connsiteY0" fmla="*/ 3625418 h 3625418"/>
              <a:gd name="connsiteX1" fmla="*/ 19879 w 1711793"/>
              <a:gd name="connsiteY1" fmla="*/ 0 h 3625418"/>
              <a:gd name="connsiteX2" fmla="*/ 1711793 w 1711793"/>
              <a:gd name="connsiteY2" fmla="*/ 3575722 h 3625418"/>
              <a:gd name="connsiteX3" fmla="*/ 0 w 1711793"/>
              <a:gd name="connsiteY3" fmla="*/ 3625418 h 3625418"/>
              <a:gd name="connsiteX0" fmla="*/ 0 w 1701854"/>
              <a:gd name="connsiteY0" fmla="*/ 3625418 h 3645296"/>
              <a:gd name="connsiteX1" fmla="*/ 19879 w 1701854"/>
              <a:gd name="connsiteY1" fmla="*/ 0 h 3645296"/>
              <a:gd name="connsiteX2" fmla="*/ 1701854 w 1701854"/>
              <a:gd name="connsiteY2" fmla="*/ 3645296 h 3645296"/>
              <a:gd name="connsiteX3" fmla="*/ 0 w 1701854"/>
              <a:gd name="connsiteY3" fmla="*/ 3625418 h 3645296"/>
              <a:gd name="connsiteX0" fmla="*/ 0 w 1701854"/>
              <a:gd name="connsiteY0" fmla="*/ 3625418 h 3645296"/>
              <a:gd name="connsiteX1" fmla="*/ 19879 w 1701854"/>
              <a:gd name="connsiteY1" fmla="*/ 0 h 3645296"/>
              <a:gd name="connsiteX2" fmla="*/ 1701854 w 1701854"/>
              <a:gd name="connsiteY2" fmla="*/ 3645296 h 3645296"/>
              <a:gd name="connsiteX3" fmla="*/ 0 w 1701854"/>
              <a:gd name="connsiteY3" fmla="*/ 3625418 h 3645296"/>
              <a:gd name="connsiteX0" fmla="*/ 0 w 1701854"/>
              <a:gd name="connsiteY0" fmla="*/ 3625418 h 3645296"/>
              <a:gd name="connsiteX1" fmla="*/ 19879 w 1701854"/>
              <a:gd name="connsiteY1" fmla="*/ 0 h 3645296"/>
              <a:gd name="connsiteX2" fmla="*/ 1701854 w 1701854"/>
              <a:gd name="connsiteY2" fmla="*/ 3645296 h 3645296"/>
              <a:gd name="connsiteX3" fmla="*/ 0 w 1701854"/>
              <a:gd name="connsiteY3" fmla="*/ 3625418 h 3645296"/>
              <a:gd name="connsiteX0" fmla="*/ 0 w 2387654"/>
              <a:gd name="connsiteY0" fmla="*/ 3625418 h 3724809"/>
              <a:gd name="connsiteX1" fmla="*/ 19879 w 2387654"/>
              <a:gd name="connsiteY1" fmla="*/ 0 h 3724809"/>
              <a:gd name="connsiteX2" fmla="*/ 2387654 w 2387654"/>
              <a:gd name="connsiteY2" fmla="*/ 3724809 h 3724809"/>
              <a:gd name="connsiteX3" fmla="*/ 0 w 2387654"/>
              <a:gd name="connsiteY3" fmla="*/ 3625418 h 3724809"/>
              <a:gd name="connsiteX0" fmla="*/ 0 w 2387654"/>
              <a:gd name="connsiteY0" fmla="*/ 3774505 h 3774505"/>
              <a:gd name="connsiteX1" fmla="*/ 19879 w 2387654"/>
              <a:gd name="connsiteY1" fmla="*/ 0 h 3774505"/>
              <a:gd name="connsiteX2" fmla="*/ 2387654 w 2387654"/>
              <a:gd name="connsiteY2" fmla="*/ 3724809 h 3774505"/>
              <a:gd name="connsiteX3" fmla="*/ 0 w 2387654"/>
              <a:gd name="connsiteY3" fmla="*/ 3774505 h 3774505"/>
              <a:gd name="connsiteX0" fmla="*/ 0 w 2387654"/>
              <a:gd name="connsiteY0" fmla="*/ 3774505 h 3774505"/>
              <a:gd name="connsiteX1" fmla="*/ 19879 w 2387654"/>
              <a:gd name="connsiteY1" fmla="*/ 0 h 3774505"/>
              <a:gd name="connsiteX2" fmla="*/ 2387654 w 2387654"/>
              <a:gd name="connsiteY2" fmla="*/ 3724809 h 3774505"/>
              <a:gd name="connsiteX3" fmla="*/ 0 w 2387654"/>
              <a:gd name="connsiteY3" fmla="*/ 3774505 h 3774505"/>
              <a:gd name="connsiteX0" fmla="*/ 0 w 2387654"/>
              <a:gd name="connsiteY0" fmla="*/ 3774505 h 3774505"/>
              <a:gd name="connsiteX1" fmla="*/ 19879 w 2387654"/>
              <a:gd name="connsiteY1" fmla="*/ 0 h 3774505"/>
              <a:gd name="connsiteX2" fmla="*/ 2387654 w 2387654"/>
              <a:gd name="connsiteY2" fmla="*/ 3724809 h 3774505"/>
              <a:gd name="connsiteX3" fmla="*/ 0 w 2387654"/>
              <a:gd name="connsiteY3" fmla="*/ 3774505 h 3774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7654" h="3774505">
                <a:moveTo>
                  <a:pt x="0" y="3774505"/>
                </a:moveTo>
                <a:lnTo>
                  <a:pt x="19879" y="0"/>
                </a:lnTo>
                <a:cubicBezTo>
                  <a:pt x="461268" y="1403943"/>
                  <a:pt x="902656" y="2907276"/>
                  <a:pt x="2387654" y="3724809"/>
                </a:cubicBezTo>
                <a:lnTo>
                  <a:pt x="0" y="377450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Коло: пусте 14">
            <a:extLst>
              <a:ext uri="{FF2B5EF4-FFF2-40B4-BE49-F238E27FC236}">
                <a16:creationId xmlns:a16="http://schemas.microsoft.com/office/drawing/2014/main" id="{61165FCD-CCAB-FB40-F6DE-D3318809B3AF}"/>
              </a:ext>
            </a:extLst>
          </p:cNvPr>
          <p:cNvSpPr/>
          <p:nvPr/>
        </p:nvSpPr>
        <p:spPr>
          <a:xfrm>
            <a:off x="2773055" y="505342"/>
            <a:ext cx="5069668" cy="5069668"/>
          </a:xfrm>
          <a:prstGeom prst="donut">
            <a:avLst>
              <a:gd name="adj" fmla="val 712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21" name="Прямокутник: округлені верхні кути 20">
            <a:extLst>
              <a:ext uri="{FF2B5EF4-FFF2-40B4-BE49-F238E27FC236}">
                <a16:creationId xmlns:a16="http://schemas.microsoft.com/office/drawing/2014/main" id="{34F4048E-E00F-488A-B641-B244549A4007}"/>
              </a:ext>
            </a:extLst>
          </p:cNvPr>
          <p:cNvSpPr/>
          <p:nvPr/>
        </p:nvSpPr>
        <p:spPr>
          <a:xfrm rot="5400000">
            <a:off x="7023200" y="4082945"/>
            <a:ext cx="2794898" cy="454872"/>
          </a:xfrm>
          <a:prstGeom prst="round2Same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3" name="Прямокутник 22">
            <a:extLst>
              <a:ext uri="{FF2B5EF4-FFF2-40B4-BE49-F238E27FC236}">
                <a16:creationId xmlns:a16="http://schemas.microsoft.com/office/drawing/2014/main" id="{D1025371-61F3-D4E9-BC39-DE849958A5B1}"/>
              </a:ext>
            </a:extLst>
          </p:cNvPr>
          <p:cNvSpPr/>
          <p:nvPr/>
        </p:nvSpPr>
        <p:spPr>
          <a:xfrm>
            <a:off x="8145653" y="2851096"/>
            <a:ext cx="93878" cy="3502554"/>
          </a:xfrm>
          <a:prstGeom prst="rect">
            <a:avLst/>
          </a:prstGeom>
          <a:solidFill>
            <a:srgbClr val="CDCDC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2" name="Трапеція  (маска)">
            <a:extLst>
              <a:ext uri="{FF2B5EF4-FFF2-40B4-BE49-F238E27FC236}">
                <a16:creationId xmlns:a16="http://schemas.microsoft.com/office/drawing/2014/main" id="{E9AA6AFE-08D3-68C0-76FC-2057F1EFF823}"/>
              </a:ext>
            </a:extLst>
          </p:cNvPr>
          <p:cNvSpPr/>
          <p:nvPr/>
        </p:nvSpPr>
        <p:spPr>
          <a:xfrm>
            <a:off x="13314391" y="7511750"/>
            <a:ext cx="4270247" cy="1825234"/>
          </a:xfrm>
          <a:prstGeom prst="trapezoid">
            <a:avLst>
              <a:gd name="adj" fmla="val 6834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25" name="яблуко ціле1">
            <a:extLst>
              <a:ext uri="{FF2B5EF4-FFF2-40B4-BE49-F238E27FC236}">
                <a16:creationId xmlns:a16="http://schemas.microsoft.com/office/drawing/2014/main" id="{0D969BD2-6495-65D9-486D-D4488333CB11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2" t="14413" r="13517" b="12937"/>
          <a:stretch/>
        </p:blipFill>
        <p:spPr>
          <a:xfrm>
            <a:off x="-267745" y="1830229"/>
            <a:ext cx="1728000" cy="1728000"/>
          </a:xfrm>
          <a:prstGeom prst="rect">
            <a:avLst/>
          </a:prstGeom>
        </p:spPr>
      </p:pic>
      <p:sp>
        <p:nvSpPr>
          <p:cNvPr id="24" name="Прямокутник: округлені верхні кути 23">
            <a:extLst>
              <a:ext uri="{FF2B5EF4-FFF2-40B4-BE49-F238E27FC236}">
                <a16:creationId xmlns:a16="http://schemas.microsoft.com/office/drawing/2014/main" id="{56366AB8-E783-E61B-A0B2-CDF7C4837783}"/>
              </a:ext>
            </a:extLst>
          </p:cNvPr>
          <p:cNvSpPr/>
          <p:nvPr/>
        </p:nvSpPr>
        <p:spPr>
          <a:xfrm rot="11773514">
            <a:off x="43574" y="3554770"/>
            <a:ext cx="2794898" cy="454872"/>
          </a:xfrm>
          <a:prstGeom prst="round2SameRect">
            <a:avLst>
              <a:gd name="adj1" fmla="val 0"/>
              <a:gd name="adj2" fmla="val 38530"/>
            </a:avLst>
          </a:prstGeom>
          <a:solidFill>
            <a:srgbClr val="4472C4">
              <a:alpha val="47059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" name="Прямокутний трикутник 11">
            <a:extLst>
              <a:ext uri="{FF2B5EF4-FFF2-40B4-BE49-F238E27FC236}">
                <a16:creationId xmlns:a16="http://schemas.microsoft.com/office/drawing/2014/main" id="{75F41334-0A4F-9008-C1FE-2BF2537C823B}"/>
              </a:ext>
            </a:extLst>
          </p:cNvPr>
          <p:cNvSpPr/>
          <p:nvPr/>
        </p:nvSpPr>
        <p:spPr>
          <a:xfrm>
            <a:off x="2579351" y="505342"/>
            <a:ext cx="2377153" cy="5634285"/>
          </a:xfrm>
          <a:custGeom>
            <a:avLst/>
            <a:gdLst>
              <a:gd name="connsiteX0" fmla="*/ 0 w 1383802"/>
              <a:gd name="connsiteY0" fmla="*/ 2263757 h 2263757"/>
              <a:gd name="connsiteX1" fmla="*/ 0 w 1383802"/>
              <a:gd name="connsiteY1" fmla="*/ 0 h 2263757"/>
              <a:gd name="connsiteX2" fmla="*/ 1383802 w 1383802"/>
              <a:gd name="connsiteY2" fmla="*/ 2263757 h 2263757"/>
              <a:gd name="connsiteX3" fmla="*/ 0 w 1383802"/>
              <a:gd name="connsiteY3" fmla="*/ 2263757 h 2263757"/>
              <a:gd name="connsiteX0" fmla="*/ 0 w 1383802"/>
              <a:gd name="connsiteY0" fmla="*/ 3625418 h 3625418"/>
              <a:gd name="connsiteX1" fmla="*/ 19879 w 1383802"/>
              <a:gd name="connsiteY1" fmla="*/ 0 h 3625418"/>
              <a:gd name="connsiteX2" fmla="*/ 1383802 w 1383802"/>
              <a:gd name="connsiteY2" fmla="*/ 3625418 h 3625418"/>
              <a:gd name="connsiteX3" fmla="*/ 0 w 1383802"/>
              <a:gd name="connsiteY3" fmla="*/ 3625418 h 3625418"/>
              <a:gd name="connsiteX0" fmla="*/ 0 w 1711793"/>
              <a:gd name="connsiteY0" fmla="*/ 3625418 h 3625418"/>
              <a:gd name="connsiteX1" fmla="*/ 19879 w 1711793"/>
              <a:gd name="connsiteY1" fmla="*/ 0 h 3625418"/>
              <a:gd name="connsiteX2" fmla="*/ 1711793 w 1711793"/>
              <a:gd name="connsiteY2" fmla="*/ 3575722 h 3625418"/>
              <a:gd name="connsiteX3" fmla="*/ 0 w 1711793"/>
              <a:gd name="connsiteY3" fmla="*/ 3625418 h 3625418"/>
              <a:gd name="connsiteX0" fmla="*/ 0 w 1701854"/>
              <a:gd name="connsiteY0" fmla="*/ 3625418 h 3645296"/>
              <a:gd name="connsiteX1" fmla="*/ 19879 w 1701854"/>
              <a:gd name="connsiteY1" fmla="*/ 0 h 3645296"/>
              <a:gd name="connsiteX2" fmla="*/ 1701854 w 1701854"/>
              <a:gd name="connsiteY2" fmla="*/ 3645296 h 3645296"/>
              <a:gd name="connsiteX3" fmla="*/ 0 w 1701854"/>
              <a:gd name="connsiteY3" fmla="*/ 3625418 h 3645296"/>
              <a:gd name="connsiteX0" fmla="*/ 0 w 1701854"/>
              <a:gd name="connsiteY0" fmla="*/ 3625418 h 3645296"/>
              <a:gd name="connsiteX1" fmla="*/ 19879 w 1701854"/>
              <a:gd name="connsiteY1" fmla="*/ 0 h 3645296"/>
              <a:gd name="connsiteX2" fmla="*/ 1701854 w 1701854"/>
              <a:gd name="connsiteY2" fmla="*/ 3645296 h 3645296"/>
              <a:gd name="connsiteX3" fmla="*/ 0 w 1701854"/>
              <a:gd name="connsiteY3" fmla="*/ 3625418 h 3645296"/>
              <a:gd name="connsiteX0" fmla="*/ 0 w 1701854"/>
              <a:gd name="connsiteY0" fmla="*/ 3625418 h 3645296"/>
              <a:gd name="connsiteX1" fmla="*/ 19879 w 1701854"/>
              <a:gd name="connsiteY1" fmla="*/ 0 h 3645296"/>
              <a:gd name="connsiteX2" fmla="*/ 1701854 w 1701854"/>
              <a:gd name="connsiteY2" fmla="*/ 3645296 h 3645296"/>
              <a:gd name="connsiteX3" fmla="*/ 0 w 1701854"/>
              <a:gd name="connsiteY3" fmla="*/ 3625418 h 3645296"/>
              <a:gd name="connsiteX0" fmla="*/ 0 w 2387654"/>
              <a:gd name="connsiteY0" fmla="*/ 3625418 h 3724809"/>
              <a:gd name="connsiteX1" fmla="*/ 19879 w 2387654"/>
              <a:gd name="connsiteY1" fmla="*/ 0 h 3724809"/>
              <a:gd name="connsiteX2" fmla="*/ 2387654 w 2387654"/>
              <a:gd name="connsiteY2" fmla="*/ 3724809 h 3724809"/>
              <a:gd name="connsiteX3" fmla="*/ 0 w 2387654"/>
              <a:gd name="connsiteY3" fmla="*/ 3625418 h 3724809"/>
              <a:gd name="connsiteX0" fmla="*/ 0 w 2387654"/>
              <a:gd name="connsiteY0" fmla="*/ 3774505 h 3774505"/>
              <a:gd name="connsiteX1" fmla="*/ 19879 w 2387654"/>
              <a:gd name="connsiteY1" fmla="*/ 0 h 3774505"/>
              <a:gd name="connsiteX2" fmla="*/ 2387654 w 2387654"/>
              <a:gd name="connsiteY2" fmla="*/ 3724809 h 3774505"/>
              <a:gd name="connsiteX3" fmla="*/ 0 w 2387654"/>
              <a:gd name="connsiteY3" fmla="*/ 3774505 h 3774505"/>
              <a:gd name="connsiteX0" fmla="*/ 0 w 2387654"/>
              <a:gd name="connsiteY0" fmla="*/ 3774505 h 3774505"/>
              <a:gd name="connsiteX1" fmla="*/ 19879 w 2387654"/>
              <a:gd name="connsiteY1" fmla="*/ 0 h 3774505"/>
              <a:gd name="connsiteX2" fmla="*/ 2387654 w 2387654"/>
              <a:gd name="connsiteY2" fmla="*/ 3724809 h 3774505"/>
              <a:gd name="connsiteX3" fmla="*/ 0 w 2387654"/>
              <a:gd name="connsiteY3" fmla="*/ 3774505 h 3774505"/>
              <a:gd name="connsiteX0" fmla="*/ 0 w 2387654"/>
              <a:gd name="connsiteY0" fmla="*/ 3774505 h 3774505"/>
              <a:gd name="connsiteX1" fmla="*/ 19879 w 2387654"/>
              <a:gd name="connsiteY1" fmla="*/ 0 h 3774505"/>
              <a:gd name="connsiteX2" fmla="*/ 2387654 w 2387654"/>
              <a:gd name="connsiteY2" fmla="*/ 3724809 h 3774505"/>
              <a:gd name="connsiteX3" fmla="*/ 0 w 2387654"/>
              <a:gd name="connsiteY3" fmla="*/ 3774505 h 3774505"/>
              <a:gd name="connsiteX0" fmla="*/ 0 w 2389656"/>
              <a:gd name="connsiteY0" fmla="*/ 3928916 h 3928916"/>
              <a:gd name="connsiteX1" fmla="*/ 19879 w 2389656"/>
              <a:gd name="connsiteY1" fmla="*/ 154411 h 3928916"/>
              <a:gd name="connsiteX2" fmla="*/ 609797 w 2389656"/>
              <a:gd name="connsiteY2" fmla="*/ 933818 h 3928916"/>
              <a:gd name="connsiteX3" fmla="*/ 2387654 w 2389656"/>
              <a:gd name="connsiteY3" fmla="*/ 3879220 h 3928916"/>
              <a:gd name="connsiteX4" fmla="*/ 0 w 2389656"/>
              <a:gd name="connsiteY4" fmla="*/ 3928916 h 3928916"/>
              <a:gd name="connsiteX0" fmla="*/ 0 w 2389656"/>
              <a:gd name="connsiteY0" fmla="*/ 3774505 h 3774505"/>
              <a:gd name="connsiteX1" fmla="*/ 19879 w 2389656"/>
              <a:gd name="connsiteY1" fmla="*/ 0 h 3774505"/>
              <a:gd name="connsiteX2" fmla="*/ 609797 w 2389656"/>
              <a:gd name="connsiteY2" fmla="*/ 779407 h 3774505"/>
              <a:gd name="connsiteX3" fmla="*/ 2387654 w 2389656"/>
              <a:gd name="connsiteY3" fmla="*/ 3724809 h 3774505"/>
              <a:gd name="connsiteX4" fmla="*/ 0 w 2389656"/>
              <a:gd name="connsiteY4" fmla="*/ 3774505 h 3774505"/>
              <a:gd name="connsiteX0" fmla="*/ 0 w 2389656"/>
              <a:gd name="connsiteY0" fmla="*/ 3774505 h 3774505"/>
              <a:gd name="connsiteX1" fmla="*/ 19879 w 2389656"/>
              <a:gd name="connsiteY1" fmla="*/ 0 h 3774505"/>
              <a:gd name="connsiteX2" fmla="*/ 609797 w 2389656"/>
              <a:gd name="connsiteY2" fmla="*/ 779407 h 3774505"/>
              <a:gd name="connsiteX3" fmla="*/ 2387654 w 2389656"/>
              <a:gd name="connsiteY3" fmla="*/ 3724809 h 3774505"/>
              <a:gd name="connsiteX4" fmla="*/ 0 w 2389656"/>
              <a:gd name="connsiteY4" fmla="*/ 3774505 h 3774505"/>
              <a:gd name="connsiteX0" fmla="*/ 0 w 2389656"/>
              <a:gd name="connsiteY0" fmla="*/ 3774505 h 3774505"/>
              <a:gd name="connsiteX1" fmla="*/ 19879 w 2389656"/>
              <a:gd name="connsiteY1" fmla="*/ 0 h 3774505"/>
              <a:gd name="connsiteX2" fmla="*/ 609797 w 2389656"/>
              <a:gd name="connsiteY2" fmla="*/ 779407 h 3774505"/>
              <a:gd name="connsiteX3" fmla="*/ 2387654 w 2389656"/>
              <a:gd name="connsiteY3" fmla="*/ 3724809 h 3774505"/>
              <a:gd name="connsiteX4" fmla="*/ 0 w 2389656"/>
              <a:gd name="connsiteY4" fmla="*/ 3774505 h 3774505"/>
              <a:gd name="connsiteX0" fmla="*/ 0 w 2389018"/>
              <a:gd name="connsiteY0" fmla="*/ 3774505 h 3774505"/>
              <a:gd name="connsiteX1" fmla="*/ 19879 w 2389018"/>
              <a:gd name="connsiteY1" fmla="*/ 0 h 3774505"/>
              <a:gd name="connsiteX2" fmla="*/ 609797 w 2389018"/>
              <a:gd name="connsiteY2" fmla="*/ 779407 h 3774505"/>
              <a:gd name="connsiteX3" fmla="*/ 2387654 w 2389018"/>
              <a:gd name="connsiteY3" fmla="*/ 3724809 h 3774505"/>
              <a:gd name="connsiteX4" fmla="*/ 0 w 2389018"/>
              <a:gd name="connsiteY4" fmla="*/ 3774505 h 3774505"/>
              <a:gd name="connsiteX0" fmla="*/ 0 w 2486635"/>
              <a:gd name="connsiteY0" fmla="*/ 3774505 h 3774505"/>
              <a:gd name="connsiteX1" fmla="*/ 19879 w 2486635"/>
              <a:gd name="connsiteY1" fmla="*/ 0 h 3774505"/>
              <a:gd name="connsiteX2" fmla="*/ 609797 w 2486635"/>
              <a:gd name="connsiteY2" fmla="*/ 779407 h 3774505"/>
              <a:gd name="connsiteX3" fmla="*/ 1893120 w 2486635"/>
              <a:gd name="connsiteY3" fmla="*/ 3025506 h 3774505"/>
              <a:gd name="connsiteX4" fmla="*/ 2387654 w 2486635"/>
              <a:gd name="connsiteY4" fmla="*/ 3724809 h 3774505"/>
              <a:gd name="connsiteX5" fmla="*/ 0 w 2486635"/>
              <a:gd name="connsiteY5" fmla="*/ 3774505 h 3774505"/>
              <a:gd name="connsiteX0" fmla="*/ 0 w 2486635"/>
              <a:gd name="connsiteY0" fmla="*/ 3774505 h 3774505"/>
              <a:gd name="connsiteX1" fmla="*/ 19879 w 2486635"/>
              <a:gd name="connsiteY1" fmla="*/ 0 h 3774505"/>
              <a:gd name="connsiteX2" fmla="*/ 609797 w 2486635"/>
              <a:gd name="connsiteY2" fmla="*/ 779407 h 3774505"/>
              <a:gd name="connsiteX3" fmla="*/ 1893120 w 2486635"/>
              <a:gd name="connsiteY3" fmla="*/ 3025506 h 3774505"/>
              <a:gd name="connsiteX4" fmla="*/ 2387654 w 2486635"/>
              <a:gd name="connsiteY4" fmla="*/ 3724809 h 3774505"/>
              <a:gd name="connsiteX5" fmla="*/ 0 w 2486635"/>
              <a:gd name="connsiteY5" fmla="*/ 3774505 h 3774505"/>
              <a:gd name="connsiteX0" fmla="*/ 0 w 2486635"/>
              <a:gd name="connsiteY0" fmla="*/ 3774505 h 3774505"/>
              <a:gd name="connsiteX1" fmla="*/ 19879 w 2486635"/>
              <a:gd name="connsiteY1" fmla="*/ 0 h 3774505"/>
              <a:gd name="connsiteX2" fmla="*/ 609797 w 2486635"/>
              <a:gd name="connsiteY2" fmla="*/ 779407 h 3774505"/>
              <a:gd name="connsiteX3" fmla="*/ 1893120 w 2486635"/>
              <a:gd name="connsiteY3" fmla="*/ 3025506 h 3774505"/>
              <a:gd name="connsiteX4" fmla="*/ 2387654 w 2486635"/>
              <a:gd name="connsiteY4" fmla="*/ 3724809 h 3774505"/>
              <a:gd name="connsiteX5" fmla="*/ 0 w 2486635"/>
              <a:gd name="connsiteY5" fmla="*/ 3774505 h 3774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86635" h="3774505">
                <a:moveTo>
                  <a:pt x="0" y="3774505"/>
                </a:moveTo>
                <a:lnTo>
                  <a:pt x="19879" y="0"/>
                </a:lnTo>
                <a:cubicBezTo>
                  <a:pt x="226463" y="308222"/>
                  <a:pt x="175314" y="270911"/>
                  <a:pt x="609797" y="779407"/>
                </a:cubicBezTo>
                <a:cubicBezTo>
                  <a:pt x="491573" y="1600154"/>
                  <a:pt x="273634" y="2866416"/>
                  <a:pt x="1893120" y="3025506"/>
                </a:cubicBezTo>
                <a:cubicBezTo>
                  <a:pt x="2189429" y="3516406"/>
                  <a:pt x="2703174" y="3599976"/>
                  <a:pt x="2387654" y="3724809"/>
                </a:cubicBezTo>
                <a:lnTo>
                  <a:pt x="0" y="37745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2" name="Пуск">
            <a:extLst>
              <a:ext uri="{FF2B5EF4-FFF2-40B4-BE49-F238E27FC236}">
                <a16:creationId xmlns:a16="http://schemas.microsoft.com/office/drawing/2014/main" id="{92E42D1E-D688-97CB-4621-2BDD699B76F4}"/>
              </a:ext>
            </a:extLst>
          </p:cNvPr>
          <p:cNvSpPr/>
          <p:nvPr/>
        </p:nvSpPr>
        <p:spPr>
          <a:xfrm>
            <a:off x="2750330" y="5537030"/>
            <a:ext cx="1907037" cy="431481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2400" b="1" dirty="0"/>
          </a:p>
        </p:txBody>
      </p:sp>
      <p:sp>
        <p:nvSpPr>
          <p:cNvPr id="28" name="Пуск">
            <a:extLst>
              <a:ext uri="{FF2B5EF4-FFF2-40B4-BE49-F238E27FC236}">
                <a16:creationId xmlns:a16="http://schemas.microsoft.com/office/drawing/2014/main" id="{54A4205C-EF63-AEA4-EDD7-AAD1711BF109}"/>
              </a:ext>
            </a:extLst>
          </p:cNvPr>
          <p:cNvSpPr/>
          <p:nvPr/>
        </p:nvSpPr>
        <p:spPr>
          <a:xfrm>
            <a:off x="2753376" y="5537030"/>
            <a:ext cx="1907037" cy="431481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solidFill>
                  <a:srgbClr val="66FF33"/>
                </a:solidFill>
              </a:rPr>
              <a:t>ГОТОВО</a:t>
            </a:r>
          </a:p>
        </p:txBody>
      </p:sp>
      <p:sp>
        <p:nvSpPr>
          <p:cNvPr id="55" name="висипати">
            <a:extLst>
              <a:ext uri="{FF2B5EF4-FFF2-40B4-BE49-F238E27FC236}">
                <a16:creationId xmlns:a16="http://schemas.microsoft.com/office/drawing/2014/main" id="{2924EE83-3DF2-23D8-FA9B-546FA33D52F1}"/>
              </a:ext>
            </a:extLst>
          </p:cNvPr>
          <p:cNvSpPr/>
          <p:nvPr/>
        </p:nvSpPr>
        <p:spPr>
          <a:xfrm>
            <a:off x="2749724" y="5535737"/>
            <a:ext cx="1907037" cy="431481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/>
              <a:t> </a:t>
            </a:r>
            <a:r>
              <a:rPr lang="uk-UA" sz="2400" b="1" dirty="0">
                <a:solidFill>
                  <a:srgbClr val="FFCC66"/>
                </a:solidFill>
              </a:rPr>
              <a:t>Висипати</a:t>
            </a:r>
          </a:p>
        </p:txBody>
      </p:sp>
      <p:sp>
        <p:nvSpPr>
          <p:cNvPr id="7" name="Пуск">
            <a:extLst>
              <a:ext uri="{FF2B5EF4-FFF2-40B4-BE49-F238E27FC236}">
                <a16:creationId xmlns:a16="http://schemas.microsoft.com/office/drawing/2014/main" id="{9942EA9D-76E9-EA67-885C-76E5853D5622}"/>
              </a:ext>
            </a:extLst>
          </p:cNvPr>
          <p:cNvSpPr/>
          <p:nvPr/>
        </p:nvSpPr>
        <p:spPr>
          <a:xfrm>
            <a:off x="2749118" y="5537030"/>
            <a:ext cx="1907037" cy="431481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solidFill>
                  <a:srgbClr val="FF0000"/>
                </a:solidFill>
              </a:rPr>
              <a:t>Нарізка</a:t>
            </a:r>
          </a:p>
        </p:txBody>
      </p:sp>
      <p:sp>
        <p:nvSpPr>
          <p:cNvPr id="31" name="Пуск">
            <a:extLst>
              <a:ext uri="{FF2B5EF4-FFF2-40B4-BE49-F238E27FC236}">
                <a16:creationId xmlns:a16="http://schemas.microsoft.com/office/drawing/2014/main" id="{58B4D933-ABC3-96BD-6B33-D071112F83DC}"/>
              </a:ext>
            </a:extLst>
          </p:cNvPr>
          <p:cNvSpPr/>
          <p:nvPr/>
        </p:nvSpPr>
        <p:spPr>
          <a:xfrm>
            <a:off x="2749118" y="5537030"/>
            <a:ext cx="1907037" cy="431481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2400" b="1" dirty="0"/>
          </a:p>
        </p:txBody>
      </p:sp>
      <p:sp>
        <p:nvSpPr>
          <p:cNvPr id="33" name="Прямокутник: округлені кути 32">
            <a:extLst>
              <a:ext uri="{FF2B5EF4-FFF2-40B4-BE49-F238E27FC236}">
                <a16:creationId xmlns:a16="http://schemas.microsoft.com/office/drawing/2014/main" id="{8792168A-AF78-6C28-8555-608FCE0D7C7B}"/>
              </a:ext>
            </a:extLst>
          </p:cNvPr>
          <p:cNvSpPr/>
          <p:nvPr/>
        </p:nvSpPr>
        <p:spPr>
          <a:xfrm>
            <a:off x="7981715" y="5118433"/>
            <a:ext cx="5089608" cy="143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58" name="скибка 9">
            <a:extLst>
              <a:ext uri="{FF2B5EF4-FFF2-40B4-BE49-F238E27FC236}">
                <a16:creationId xmlns:a16="http://schemas.microsoft.com/office/drawing/2014/main" id="{6F6ED333-0403-64B6-C5FE-117845557C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1644" y="5774361"/>
            <a:ext cx="1008000" cy="1008000"/>
          </a:xfrm>
          <a:prstGeom prst="rect">
            <a:avLst/>
          </a:prstGeom>
        </p:spPr>
      </p:pic>
      <p:pic>
        <p:nvPicPr>
          <p:cNvPr id="59" name="скибка 8">
            <a:extLst>
              <a:ext uri="{FF2B5EF4-FFF2-40B4-BE49-F238E27FC236}">
                <a16:creationId xmlns:a16="http://schemas.microsoft.com/office/drawing/2014/main" id="{E659E7ED-5AAD-3165-897D-C60FC3A0E0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2959" y="5630361"/>
            <a:ext cx="1152000" cy="1152000"/>
          </a:xfrm>
          <a:prstGeom prst="rect">
            <a:avLst/>
          </a:prstGeom>
        </p:spPr>
      </p:pic>
      <p:pic>
        <p:nvPicPr>
          <p:cNvPr id="60" name="скибка 7">
            <a:extLst>
              <a:ext uri="{FF2B5EF4-FFF2-40B4-BE49-F238E27FC236}">
                <a16:creationId xmlns:a16="http://schemas.microsoft.com/office/drawing/2014/main" id="{31548862-4402-D55D-3CFD-B1F9EBBB9D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9646" y="5414361"/>
            <a:ext cx="1368000" cy="1368000"/>
          </a:xfrm>
          <a:prstGeom prst="rect">
            <a:avLst/>
          </a:prstGeom>
        </p:spPr>
      </p:pic>
      <p:pic>
        <p:nvPicPr>
          <p:cNvPr id="61" name="скибка 6">
            <a:extLst>
              <a:ext uri="{FF2B5EF4-FFF2-40B4-BE49-F238E27FC236}">
                <a16:creationId xmlns:a16="http://schemas.microsoft.com/office/drawing/2014/main" id="{3FD4A3F3-4361-A7FA-26B3-C5C924F32F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1723" y="5270361"/>
            <a:ext cx="1512000" cy="1512000"/>
          </a:xfrm>
          <a:prstGeom prst="rect">
            <a:avLst/>
          </a:prstGeom>
        </p:spPr>
      </p:pic>
      <p:pic>
        <p:nvPicPr>
          <p:cNvPr id="62" name="скибка 5">
            <a:extLst>
              <a:ext uri="{FF2B5EF4-FFF2-40B4-BE49-F238E27FC236}">
                <a16:creationId xmlns:a16="http://schemas.microsoft.com/office/drawing/2014/main" id="{729B0CBB-92DA-9A7B-1601-815B439F0A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3218" y="5052727"/>
            <a:ext cx="1725318" cy="1725318"/>
          </a:xfrm>
          <a:prstGeom prst="rect">
            <a:avLst/>
          </a:prstGeom>
        </p:spPr>
      </p:pic>
      <p:pic>
        <p:nvPicPr>
          <p:cNvPr id="63" name="скибка 4">
            <a:extLst>
              <a:ext uri="{FF2B5EF4-FFF2-40B4-BE49-F238E27FC236}">
                <a16:creationId xmlns:a16="http://schemas.microsoft.com/office/drawing/2014/main" id="{87EB9371-16D7-317A-F160-39D46ACFC4B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596" t="2650" r="2507" b="2645"/>
          <a:stretch/>
        </p:blipFill>
        <p:spPr>
          <a:xfrm>
            <a:off x="6140591" y="5148392"/>
            <a:ext cx="1620000" cy="1633969"/>
          </a:xfrm>
          <a:prstGeom prst="ellipse">
            <a:avLst/>
          </a:prstGeom>
        </p:spPr>
      </p:pic>
      <p:pic>
        <p:nvPicPr>
          <p:cNvPr id="64" name="скибка 3">
            <a:extLst>
              <a:ext uri="{FF2B5EF4-FFF2-40B4-BE49-F238E27FC236}">
                <a16:creationId xmlns:a16="http://schemas.microsoft.com/office/drawing/2014/main" id="{96F3A2BF-A693-47BA-7F13-EC6C5BAE9C8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269" t="8269" r="8269" b="8269"/>
          <a:stretch/>
        </p:blipFill>
        <p:spPr>
          <a:xfrm>
            <a:off x="5560164" y="5342360"/>
            <a:ext cx="1440000" cy="1440001"/>
          </a:xfrm>
          <a:prstGeom prst="ellipse">
            <a:avLst/>
          </a:prstGeom>
        </p:spPr>
      </p:pic>
      <p:pic>
        <p:nvPicPr>
          <p:cNvPr id="65" name="скибка 2">
            <a:extLst>
              <a:ext uri="{FF2B5EF4-FFF2-40B4-BE49-F238E27FC236}">
                <a16:creationId xmlns:a16="http://schemas.microsoft.com/office/drawing/2014/main" id="{59EE0A5D-8812-1B1D-3EFC-3C3249F54AAB}"/>
              </a:ext>
            </a:extLst>
          </p:cNvPr>
          <p:cNvPicPr>
            <a:picLocks/>
          </p:cNvPicPr>
          <p:nvPr/>
        </p:nvPicPr>
        <p:blipFill rotWithShape="1">
          <a:blip r:embed="rId7"/>
          <a:srcRect l="14583" t="13666" r="14583" b="15501"/>
          <a:stretch/>
        </p:blipFill>
        <p:spPr>
          <a:xfrm>
            <a:off x="5143981" y="5558361"/>
            <a:ext cx="1224000" cy="1224000"/>
          </a:xfrm>
          <a:prstGeom prst="ellipse">
            <a:avLst/>
          </a:prstGeom>
        </p:spPr>
      </p:pic>
      <p:pic>
        <p:nvPicPr>
          <p:cNvPr id="66" name="скибка 1">
            <a:extLst>
              <a:ext uri="{FF2B5EF4-FFF2-40B4-BE49-F238E27FC236}">
                <a16:creationId xmlns:a16="http://schemas.microsoft.com/office/drawing/2014/main" id="{E056E7F1-6F37-407D-5D18-FED4F9DC246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0788" t="20788" r="20788" b="20788"/>
          <a:stretch/>
        </p:blipFill>
        <p:spPr>
          <a:xfrm>
            <a:off x="4848912" y="5774361"/>
            <a:ext cx="1008000" cy="1008000"/>
          </a:xfrm>
          <a:prstGeom prst="ellipse">
            <a:avLst/>
          </a:prstGeom>
        </p:spPr>
      </p:pic>
      <p:sp>
        <p:nvSpPr>
          <p:cNvPr id="27" name="Прямокутник 26">
            <a:extLst>
              <a:ext uri="{FF2B5EF4-FFF2-40B4-BE49-F238E27FC236}">
                <a16:creationId xmlns:a16="http://schemas.microsoft.com/office/drawing/2014/main" id="{4E8CA135-DBE8-84B3-E7E4-5A9FFD8B6158}"/>
              </a:ext>
            </a:extLst>
          </p:cNvPr>
          <p:cNvSpPr/>
          <p:nvPr/>
        </p:nvSpPr>
        <p:spPr>
          <a:xfrm>
            <a:off x="8406467" y="5105928"/>
            <a:ext cx="5889032" cy="2831027"/>
          </a:xfrm>
          <a:custGeom>
            <a:avLst/>
            <a:gdLst>
              <a:gd name="connsiteX0" fmla="*/ 0 w 3932158"/>
              <a:gd name="connsiteY0" fmla="*/ 0 h 2931746"/>
              <a:gd name="connsiteX1" fmla="*/ 3932158 w 3932158"/>
              <a:gd name="connsiteY1" fmla="*/ 0 h 2931746"/>
              <a:gd name="connsiteX2" fmla="*/ 3932158 w 3932158"/>
              <a:gd name="connsiteY2" fmla="*/ 2931746 h 2931746"/>
              <a:gd name="connsiteX3" fmla="*/ 0 w 3932158"/>
              <a:gd name="connsiteY3" fmla="*/ 2931746 h 2931746"/>
              <a:gd name="connsiteX4" fmla="*/ 0 w 3932158"/>
              <a:gd name="connsiteY4" fmla="*/ 0 h 2931746"/>
              <a:gd name="connsiteX0" fmla="*/ 1988457 w 3932158"/>
              <a:gd name="connsiteY0" fmla="*/ 420914 h 2931746"/>
              <a:gd name="connsiteX1" fmla="*/ 3932158 w 3932158"/>
              <a:gd name="connsiteY1" fmla="*/ 0 h 2931746"/>
              <a:gd name="connsiteX2" fmla="*/ 3932158 w 3932158"/>
              <a:gd name="connsiteY2" fmla="*/ 2931746 h 2931746"/>
              <a:gd name="connsiteX3" fmla="*/ 0 w 3932158"/>
              <a:gd name="connsiteY3" fmla="*/ 2931746 h 2931746"/>
              <a:gd name="connsiteX4" fmla="*/ 1988457 w 3932158"/>
              <a:gd name="connsiteY4" fmla="*/ 420914 h 2931746"/>
              <a:gd name="connsiteX0" fmla="*/ 1988457 w 3946672"/>
              <a:gd name="connsiteY0" fmla="*/ 203200 h 2714032"/>
              <a:gd name="connsiteX1" fmla="*/ 3946672 w 3946672"/>
              <a:gd name="connsiteY1" fmla="*/ 0 h 2714032"/>
              <a:gd name="connsiteX2" fmla="*/ 3932158 w 3946672"/>
              <a:gd name="connsiteY2" fmla="*/ 2714032 h 2714032"/>
              <a:gd name="connsiteX3" fmla="*/ 0 w 3946672"/>
              <a:gd name="connsiteY3" fmla="*/ 2714032 h 2714032"/>
              <a:gd name="connsiteX4" fmla="*/ 1988457 w 3946672"/>
              <a:gd name="connsiteY4" fmla="*/ 203200 h 2714032"/>
              <a:gd name="connsiteX0" fmla="*/ 1349828 w 3946672"/>
              <a:gd name="connsiteY0" fmla="*/ 14514 h 2714032"/>
              <a:gd name="connsiteX1" fmla="*/ 3946672 w 3946672"/>
              <a:gd name="connsiteY1" fmla="*/ 0 h 2714032"/>
              <a:gd name="connsiteX2" fmla="*/ 3932158 w 3946672"/>
              <a:gd name="connsiteY2" fmla="*/ 2714032 h 2714032"/>
              <a:gd name="connsiteX3" fmla="*/ 0 w 3946672"/>
              <a:gd name="connsiteY3" fmla="*/ 2714032 h 2714032"/>
              <a:gd name="connsiteX4" fmla="*/ 1349828 w 3946672"/>
              <a:gd name="connsiteY4" fmla="*/ 14514 h 2714032"/>
              <a:gd name="connsiteX0" fmla="*/ 1669142 w 4265986"/>
              <a:gd name="connsiteY0" fmla="*/ 14514 h 2714032"/>
              <a:gd name="connsiteX1" fmla="*/ 4265986 w 4265986"/>
              <a:gd name="connsiteY1" fmla="*/ 0 h 2714032"/>
              <a:gd name="connsiteX2" fmla="*/ 4251472 w 4265986"/>
              <a:gd name="connsiteY2" fmla="*/ 2714032 h 2714032"/>
              <a:gd name="connsiteX3" fmla="*/ 0 w 4265986"/>
              <a:gd name="connsiteY3" fmla="*/ 2685003 h 2714032"/>
              <a:gd name="connsiteX4" fmla="*/ 1669142 w 4265986"/>
              <a:gd name="connsiteY4" fmla="*/ 14514 h 2714032"/>
              <a:gd name="connsiteX0" fmla="*/ 1593924 w 4265986"/>
              <a:gd name="connsiteY0" fmla="*/ 43276 h 2714032"/>
              <a:gd name="connsiteX1" fmla="*/ 4265986 w 4265986"/>
              <a:gd name="connsiteY1" fmla="*/ 0 h 2714032"/>
              <a:gd name="connsiteX2" fmla="*/ 4251472 w 4265986"/>
              <a:gd name="connsiteY2" fmla="*/ 2714032 h 2714032"/>
              <a:gd name="connsiteX3" fmla="*/ 0 w 4265986"/>
              <a:gd name="connsiteY3" fmla="*/ 2685003 h 2714032"/>
              <a:gd name="connsiteX4" fmla="*/ 1593924 w 4265986"/>
              <a:gd name="connsiteY4" fmla="*/ 43276 h 2714032"/>
              <a:gd name="connsiteX0" fmla="*/ 1593924 w 4265986"/>
              <a:gd name="connsiteY0" fmla="*/ 43276 h 2714032"/>
              <a:gd name="connsiteX1" fmla="*/ 2717930 w 4265986"/>
              <a:gd name="connsiteY1" fmla="*/ 47162 h 2714032"/>
              <a:gd name="connsiteX2" fmla="*/ 4265986 w 4265986"/>
              <a:gd name="connsiteY2" fmla="*/ 0 h 2714032"/>
              <a:gd name="connsiteX3" fmla="*/ 4251472 w 4265986"/>
              <a:gd name="connsiteY3" fmla="*/ 2714032 h 2714032"/>
              <a:gd name="connsiteX4" fmla="*/ 0 w 4265986"/>
              <a:gd name="connsiteY4" fmla="*/ 2685003 h 2714032"/>
              <a:gd name="connsiteX5" fmla="*/ 1593924 w 4265986"/>
              <a:gd name="connsiteY5" fmla="*/ 43276 h 2714032"/>
              <a:gd name="connsiteX0" fmla="*/ 1593924 w 4265986"/>
              <a:gd name="connsiteY0" fmla="*/ 2843506 h 5514262"/>
              <a:gd name="connsiteX1" fmla="*/ 2717930 w 4265986"/>
              <a:gd name="connsiteY1" fmla="*/ 2847392 h 5514262"/>
              <a:gd name="connsiteX2" fmla="*/ 3733366 w 4265986"/>
              <a:gd name="connsiteY2" fmla="*/ 0 h 5514262"/>
              <a:gd name="connsiteX3" fmla="*/ 4265986 w 4265986"/>
              <a:gd name="connsiteY3" fmla="*/ 2800230 h 5514262"/>
              <a:gd name="connsiteX4" fmla="*/ 4251472 w 4265986"/>
              <a:gd name="connsiteY4" fmla="*/ 5514262 h 5514262"/>
              <a:gd name="connsiteX5" fmla="*/ 0 w 4265986"/>
              <a:gd name="connsiteY5" fmla="*/ 5485233 h 5514262"/>
              <a:gd name="connsiteX6" fmla="*/ 1593924 w 4265986"/>
              <a:gd name="connsiteY6" fmla="*/ 2843506 h 5514262"/>
              <a:gd name="connsiteX0" fmla="*/ 1593924 w 5764240"/>
              <a:gd name="connsiteY0" fmla="*/ 2939207 h 5609963"/>
              <a:gd name="connsiteX1" fmla="*/ 2717930 w 5764240"/>
              <a:gd name="connsiteY1" fmla="*/ 2943093 h 5609963"/>
              <a:gd name="connsiteX2" fmla="*/ 3733366 w 5764240"/>
              <a:gd name="connsiteY2" fmla="*/ 95701 h 5609963"/>
              <a:gd name="connsiteX3" fmla="*/ 5764240 w 5764240"/>
              <a:gd name="connsiteY3" fmla="*/ 210751 h 5609963"/>
              <a:gd name="connsiteX4" fmla="*/ 4265986 w 5764240"/>
              <a:gd name="connsiteY4" fmla="*/ 2895931 h 5609963"/>
              <a:gd name="connsiteX5" fmla="*/ 4251472 w 5764240"/>
              <a:gd name="connsiteY5" fmla="*/ 5609963 h 5609963"/>
              <a:gd name="connsiteX6" fmla="*/ 0 w 5764240"/>
              <a:gd name="connsiteY6" fmla="*/ 5580934 h 5609963"/>
              <a:gd name="connsiteX7" fmla="*/ 1593924 w 5764240"/>
              <a:gd name="connsiteY7" fmla="*/ 2939207 h 5609963"/>
              <a:gd name="connsiteX0" fmla="*/ 1593924 w 5764240"/>
              <a:gd name="connsiteY0" fmla="*/ 2939209 h 5609965"/>
              <a:gd name="connsiteX1" fmla="*/ 2717930 w 5764240"/>
              <a:gd name="connsiteY1" fmla="*/ 2943095 h 5609965"/>
              <a:gd name="connsiteX2" fmla="*/ 3733366 w 5764240"/>
              <a:gd name="connsiteY2" fmla="*/ 95703 h 5609965"/>
              <a:gd name="connsiteX3" fmla="*/ 5764240 w 5764240"/>
              <a:gd name="connsiteY3" fmla="*/ 210753 h 5609965"/>
              <a:gd name="connsiteX4" fmla="*/ 4855189 w 5764240"/>
              <a:gd name="connsiteY4" fmla="*/ 3010979 h 5609965"/>
              <a:gd name="connsiteX5" fmla="*/ 4251472 w 5764240"/>
              <a:gd name="connsiteY5" fmla="*/ 5609965 h 5609965"/>
              <a:gd name="connsiteX6" fmla="*/ 0 w 5764240"/>
              <a:gd name="connsiteY6" fmla="*/ 5580936 h 5609965"/>
              <a:gd name="connsiteX7" fmla="*/ 1593924 w 5764240"/>
              <a:gd name="connsiteY7" fmla="*/ 2939209 h 5609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64240" h="5609965">
                <a:moveTo>
                  <a:pt x="1593924" y="2939209"/>
                </a:moveTo>
                <a:lnTo>
                  <a:pt x="2717930" y="2943095"/>
                </a:lnTo>
                <a:cubicBezTo>
                  <a:pt x="2872544" y="2933507"/>
                  <a:pt x="3578752" y="105291"/>
                  <a:pt x="3733366" y="95703"/>
                </a:cubicBezTo>
                <a:cubicBezTo>
                  <a:pt x="3862907" y="776393"/>
                  <a:pt x="5634699" y="-469937"/>
                  <a:pt x="5764240" y="210753"/>
                </a:cubicBezTo>
                <a:lnTo>
                  <a:pt x="4855189" y="3010979"/>
                </a:lnTo>
                <a:lnTo>
                  <a:pt x="4251472" y="5609965"/>
                </a:lnTo>
                <a:lnTo>
                  <a:pt x="0" y="5580936"/>
                </a:lnTo>
                <a:lnTo>
                  <a:pt x="1593924" y="293920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3" name="кошик">
            <a:extLst>
              <a:ext uri="{FF2B5EF4-FFF2-40B4-BE49-F238E27FC236}">
                <a16:creationId xmlns:a16="http://schemas.microsoft.com/office/drawing/2014/main" id="{5037D27F-3D2E-ACBB-1C68-C49A9E933CCC}"/>
              </a:ext>
            </a:extLst>
          </p:cNvPr>
          <p:cNvGrpSpPr/>
          <p:nvPr/>
        </p:nvGrpSpPr>
        <p:grpSpPr>
          <a:xfrm>
            <a:off x="8290006" y="3451654"/>
            <a:ext cx="6195700" cy="6195700"/>
            <a:chOff x="8290006" y="3451654"/>
            <a:chExt cx="6195700" cy="6195700"/>
          </a:xfrm>
        </p:grpSpPr>
        <p:grpSp>
          <p:nvGrpSpPr>
            <p:cNvPr id="71" name="кошик">
              <a:extLst>
                <a:ext uri="{FF2B5EF4-FFF2-40B4-BE49-F238E27FC236}">
                  <a16:creationId xmlns:a16="http://schemas.microsoft.com/office/drawing/2014/main" id="{BCA00A7E-C806-5F51-F5B0-C6CC0BE65A9A}"/>
                </a:ext>
              </a:extLst>
            </p:cNvPr>
            <p:cNvGrpSpPr/>
            <p:nvPr/>
          </p:nvGrpSpPr>
          <p:grpSpPr>
            <a:xfrm>
              <a:off x="8290006" y="3451654"/>
              <a:ext cx="6195700" cy="6195700"/>
              <a:chOff x="8225328" y="3133732"/>
              <a:chExt cx="6195700" cy="6195700"/>
            </a:xfrm>
          </p:grpSpPr>
          <p:sp>
            <p:nvSpPr>
              <p:cNvPr id="67" name="Трапеція 66">
                <a:extLst>
                  <a:ext uri="{FF2B5EF4-FFF2-40B4-BE49-F238E27FC236}">
                    <a16:creationId xmlns:a16="http://schemas.microsoft.com/office/drawing/2014/main" id="{54D94A55-4AA5-CE37-4517-DD6840BB9E03}"/>
                  </a:ext>
                </a:extLst>
              </p:cNvPr>
              <p:cNvSpPr/>
              <p:nvPr/>
            </p:nvSpPr>
            <p:spPr>
              <a:xfrm rot="10800000">
                <a:off x="10235251" y="4800512"/>
                <a:ext cx="3819995" cy="1431070"/>
              </a:xfrm>
              <a:prstGeom prst="trapezoid">
                <a:avLst>
                  <a:gd name="adj" fmla="val 77028"/>
                </a:avLst>
              </a:prstGeom>
              <a:solidFill>
                <a:srgbClr val="C8C8C8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70" name="Овал 69">
                <a:extLst>
                  <a:ext uri="{FF2B5EF4-FFF2-40B4-BE49-F238E27FC236}">
                    <a16:creationId xmlns:a16="http://schemas.microsoft.com/office/drawing/2014/main" id="{64B9DE89-1E97-A1A9-821E-1654907780AE}"/>
                  </a:ext>
                </a:extLst>
              </p:cNvPr>
              <p:cNvSpPr/>
              <p:nvPr/>
            </p:nvSpPr>
            <p:spPr>
              <a:xfrm>
                <a:off x="8225328" y="3133732"/>
                <a:ext cx="6195700" cy="6195700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sp>
          <p:nvSpPr>
            <p:cNvPr id="73" name="Арка 72">
              <a:extLst>
                <a:ext uri="{FF2B5EF4-FFF2-40B4-BE49-F238E27FC236}">
                  <a16:creationId xmlns:a16="http://schemas.microsoft.com/office/drawing/2014/main" id="{1C5C6951-C6BB-9EE8-2307-B744C9C8457B}"/>
                </a:ext>
              </a:extLst>
            </p:cNvPr>
            <p:cNvSpPr/>
            <p:nvPr/>
          </p:nvSpPr>
          <p:spPr>
            <a:xfrm>
              <a:off x="11495164" y="4357744"/>
              <a:ext cx="1559142" cy="1610767"/>
            </a:xfrm>
            <a:prstGeom prst="blockArc">
              <a:avLst>
                <a:gd name="adj1" fmla="val 10800000"/>
                <a:gd name="adj2" fmla="val 10800000"/>
                <a:gd name="adj3" fmla="val 18214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  <a:scene3d>
              <a:camera prst="orthographicFront"/>
              <a:lightRig rig="soft" dir="t"/>
            </a:scene3d>
            <a:sp3d prstMaterial="matte"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0" name="Ніж 1">
            <a:extLst>
              <a:ext uri="{FF2B5EF4-FFF2-40B4-BE49-F238E27FC236}">
                <a16:creationId xmlns:a16="http://schemas.microsoft.com/office/drawing/2014/main" id="{16CF7DA5-22FB-5066-29A3-0C190BF49F53}"/>
              </a:ext>
            </a:extLst>
          </p:cNvPr>
          <p:cNvGrpSpPr/>
          <p:nvPr/>
        </p:nvGrpSpPr>
        <p:grpSpPr>
          <a:xfrm rot="2278804">
            <a:off x="2372390" y="74811"/>
            <a:ext cx="5838356" cy="5838356"/>
            <a:chOff x="2372390" y="74811"/>
            <a:chExt cx="5838356" cy="5838356"/>
          </a:xfrm>
        </p:grpSpPr>
        <p:sp>
          <p:nvSpPr>
            <p:cNvPr id="9" name="Овал 8">
              <a:extLst>
                <a:ext uri="{FF2B5EF4-FFF2-40B4-BE49-F238E27FC236}">
                  <a16:creationId xmlns:a16="http://schemas.microsoft.com/office/drawing/2014/main" id="{EE733ADB-AFCF-1B3D-960A-8543F45F3378}"/>
                </a:ext>
              </a:extLst>
            </p:cNvPr>
            <p:cNvSpPr/>
            <p:nvPr/>
          </p:nvSpPr>
          <p:spPr>
            <a:xfrm>
              <a:off x="2372390" y="74811"/>
              <a:ext cx="5838356" cy="5838356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8" name="Групувати 7">
              <a:extLst>
                <a:ext uri="{FF2B5EF4-FFF2-40B4-BE49-F238E27FC236}">
                  <a16:creationId xmlns:a16="http://schemas.microsoft.com/office/drawing/2014/main" id="{43FC4BE6-05D7-B7C0-073C-B3E0835565B5}"/>
                </a:ext>
              </a:extLst>
            </p:cNvPr>
            <p:cNvGrpSpPr/>
            <p:nvPr/>
          </p:nvGrpSpPr>
          <p:grpSpPr>
            <a:xfrm>
              <a:off x="3551249" y="1051935"/>
              <a:ext cx="3646783" cy="2931490"/>
              <a:chOff x="3551249" y="1051935"/>
              <a:chExt cx="3646783" cy="2931490"/>
            </a:xfrm>
          </p:grpSpPr>
          <p:sp>
            <p:nvSpPr>
              <p:cNvPr id="4" name="Місяць 3">
                <a:extLst>
                  <a:ext uri="{FF2B5EF4-FFF2-40B4-BE49-F238E27FC236}">
                    <a16:creationId xmlns:a16="http://schemas.microsoft.com/office/drawing/2014/main" id="{9075C566-9BF6-437E-DC57-8FB561833B42}"/>
                  </a:ext>
                </a:extLst>
              </p:cNvPr>
              <p:cNvSpPr/>
              <p:nvPr/>
            </p:nvSpPr>
            <p:spPr>
              <a:xfrm>
                <a:off x="4738026" y="1051935"/>
                <a:ext cx="726141" cy="2052919"/>
              </a:xfrm>
              <a:prstGeom prst="moon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scene3d>
                <a:camera prst="orthographicFront"/>
                <a:lightRig rig="harsh" dir="t">
                  <a:rot lat="0" lon="0" rev="10800000"/>
                </a:lightRig>
              </a:scene3d>
              <a:sp3d prstMaterial="metal">
                <a:bevelT w="1524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5" name="Місяць 4">
                <a:extLst>
                  <a:ext uri="{FF2B5EF4-FFF2-40B4-BE49-F238E27FC236}">
                    <a16:creationId xmlns:a16="http://schemas.microsoft.com/office/drawing/2014/main" id="{9F402EE9-3EB4-B4A3-2A31-033D1E1563B3}"/>
                  </a:ext>
                </a:extLst>
              </p:cNvPr>
              <p:cNvSpPr/>
              <p:nvPr/>
            </p:nvSpPr>
            <p:spPr>
              <a:xfrm rot="14400000">
                <a:off x="4214638" y="2593895"/>
                <a:ext cx="726141" cy="2052919"/>
              </a:xfrm>
              <a:prstGeom prst="moon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scene3d>
                <a:camera prst="orthographicFront"/>
                <a:lightRig rig="harsh" dir="t">
                  <a:rot lat="0" lon="0" rev="10800000"/>
                </a:lightRig>
              </a:scene3d>
              <a:sp3d prstMaterial="metal">
                <a:bevelT w="1524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6" name="Місяць 5">
                <a:extLst>
                  <a:ext uri="{FF2B5EF4-FFF2-40B4-BE49-F238E27FC236}">
                    <a16:creationId xmlns:a16="http://schemas.microsoft.com/office/drawing/2014/main" id="{52E703CF-4BA1-EEF0-6349-1E024E46B434}"/>
                  </a:ext>
                </a:extLst>
              </p:cNvPr>
              <p:cNvSpPr/>
              <p:nvPr/>
            </p:nvSpPr>
            <p:spPr>
              <a:xfrm rot="7200000">
                <a:off x="5808502" y="2280478"/>
                <a:ext cx="726141" cy="2052919"/>
              </a:xfrm>
              <a:prstGeom prst="moon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scene3d>
                <a:camera prst="orthographicFront"/>
                <a:lightRig rig="harsh" dir="t">
                  <a:rot lat="0" lon="0" rev="10800000"/>
                </a:lightRig>
              </a:scene3d>
              <a:sp3d prstMaterial="metal">
                <a:bevelT w="1524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</p:grpSp>
      <p:sp>
        <p:nvSpPr>
          <p:cNvPr id="54" name="Овал 53">
            <a:extLst>
              <a:ext uri="{FF2B5EF4-FFF2-40B4-BE49-F238E27FC236}">
                <a16:creationId xmlns:a16="http://schemas.microsoft.com/office/drawing/2014/main" id="{64AA3A7E-3086-BBE7-C53C-053844B20A87}"/>
              </a:ext>
            </a:extLst>
          </p:cNvPr>
          <p:cNvSpPr/>
          <p:nvPr/>
        </p:nvSpPr>
        <p:spPr>
          <a:xfrm>
            <a:off x="4986320" y="2688741"/>
            <a:ext cx="610496" cy="61049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DA97208F-1605-81B8-5AA6-5F110E7AF193}"/>
              </a:ext>
            </a:extLst>
          </p:cNvPr>
          <p:cNvSpPr/>
          <p:nvPr/>
        </p:nvSpPr>
        <p:spPr>
          <a:xfrm>
            <a:off x="3141875" y="870255"/>
            <a:ext cx="4338985" cy="4338985"/>
          </a:xfrm>
          <a:prstGeom prst="ellipse">
            <a:avLst/>
          </a:prstGeom>
          <a:solidFill>
            <a:srgbClr val="83A2D9">
              <a:alpha val="47059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Місяць 1">
            <a:extLst>
              <a:ext uri="{FF2B5EF4-FFF2-40B4-BE49-F238E27FC236}">
                <a16:creationId xmlns:a16="http://schemas.microsoft.com/office/drawing/2014/main" id="{F2BE15AA-72DA-6FE1-DA66-1A86530CD2F2}"/>
              </a:ext>
            </a:extLst>
          </p:cNvPr>
          <p:cNvSpPr/>
          <p:nvPr/>
        </p:nvSpPr>
        <p:spPr>
          <a:xfrm rot="12355200">
            <a:off x="5819723" y="1924596"/>
            <a:ext cx="1318132" cy="3437578"/>
          </a:xfrm>
          <a:prstGeom prst="moon">
            <a:avLst/>
          </a:prstGeom>
          <a:solidFill>
            <a:srgbClr val="FFFFFF">
              <a:alpha val="50196"/>
            </a:srgb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28768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2.96296E-6 L -0.36341 -0.21713 " pathEditMode="relative" rAng="0" ptsTypes="AA">
                                      <p:cBhvr>
                                        <p:cTn id="32" dur="15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77" y="-1085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mph" presetSubtype="0" repeatCount="3000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animRot by="-43200000">
                                      <p:cBhvr>
                                        <p:cTn id="6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00162 L 0.19271 -0.0419 C 0.23256 -0.05301 0.28998 -0.04398 0.34896 -0.02292 C 0.41576 0.00347 0.46758 0.03495 0.50235 0.07361 L 0.6668 0.25347 " pathEditMode="relative" rAng="720000" ptsTypes="AAAAA">
                                      <p:cBhvr>
                                        <p:cTn id="65" dur="8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19" y="5116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44" presetClass="path" presetSubtype="0" repeatCount="3000" decel="50000" fill="remove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3.125E-6 0.00162 L 0.19271 -0.04189 C 0.23256 -0.05301 0.28998 -0.04375 0.34896 -0.02245 C 0.41576 0.00348 0.46758 0.03542 0.50235 0.07408 L 0.66693 0.25348 " pathEditMode="relative" rAng="720000" ptsTypes="AAAAA">
                                      <p:cBhvr>
                                        <p:cTn id="67" dur="8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32" y="513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6"/>
                                            </p:cond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8" presetID="44" presetClass="path" presetSubtype="0" repeatCount="3000" decel="50000" fill="remove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125E-6 0.00162 L 0.19271 -0.04189 C 0.23256 -0.05301 0.28998 -0.04375 0.34896 -0.02245 C 0.41576 0.00348 0.46758 0.03542 0.50235 0.07408 L 0.66693 0.25348 " pathEditMode="relative" rAng="720000" ptsTypes="AAAAA">
                                      <p:cBhvr>
                                        <p:cTn id="69" dur="8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32" y="513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8"/>
                                            </p:cond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0" presetID="44" presetClass="path" presetSubtype="0" repeatCount="3000" decel="50000" fill="remove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4.16667E-6 0.00162 L 0.19271 -0.04189 C 0.23256 -0.05301 0.28998 -0.04375 0.34896 -0.02245 C 0.41576 0.00348 0.46758 0.03542 0.50235 0.07408 L 0.66693 0.25348 " pathEditMode="relative" rAng="720000" ptsTypes="AAAAA">
                                      <p:cBhvr>
                                        <p:cTn id="71" dur="8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32" y="513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0"/>
                                            </p:cond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2" presetID="44" presetClass="path" presetSubtype="0" repeatCount="3000" decel="50000" fill="remove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125E-6 0.00162 L 0.19271 -0.04189 C 0.23256 -0.05301 0.28998 -0.04375 0.34896 -0.02245 C 0.41576 0.00348 0.46758 0.03542 0.50235 0.07408 L 0.66693 0.25348 " pathEditMode="relative" rAng="720000" ptsTypes="AAAAA">
                                      <p:cBhvr>
                                        <p:cTn id="73" dur="8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32" y="513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2"/>
                                            </p:cond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4" presetID="44" presetClass="path" presetSubtype="0" repeatCount="3000" decel="50000" fill="remove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3.125E-6 0.00162 L 0.19271 -0.04189 C 0.23256 -0.05301 0.28998 -0.04375 0.34896 -0.02245 C 0.41576 0.00348 0.46758 0.03542 0.50235 0.07408 L 0.66693 0.25348 " pathEditMode="relative" rAng="720000" ptsTypes="AAAAA">
                                      <p:cBhvr>
                                        <p:cTn id="75" dur="8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32" y="513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4"/>
                                            </p:cond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6" presetID="44" presetClass="path" presetSubtype="0" repeatCount="3000" decel="50000" fill="remove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3.125E-6 0.00162 L 0.19271 -0.04189 C 0.23256 -0.05301 0.28998 -0.04375 0.34896 -0.02245 C 0.41576 0.00348 0.46758 0.03542 0.50235 0.07408 L 0.66693 0.25348 " pathEditMode="relative" rAng="720000" ptsTypes="AAAAA">
                                      <p:cBhvr>
                                        <p:cTn id="77" dur="8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32" y="513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6"/>
                                            </p:cond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8" presetID="44" presetClass="path" presetSubtype="0" repeatCount="3000" decel="50000" fill="remove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3.125E-6 0.00162 L 0.19271 -0.04189 C 0.23256 -0.05301 0.28998 -0.04375 0.34896 -0.02245 C 0.41576 0.00348 0.46758 0.03542 0.50235 0.07408 L 0.66693 0.25348 " pathEditMode="relative" rAng="720000" ptsTypes="AAAAA">
                                      <p:cBhvr>
                                        <p:cTn id="79" dur="8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32" y="513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8"/>
                                            </p:cond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0" presetID="4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0013 0.00162 L 0.19401 -0.04282 C 0.23255 -0.05347 0.28997 -0.04398 0.34896 -0.02314 C 0.41562 0.00324 0.46758 0.03473 0.50234 0.07338 L 0.6668 0.25348 " pathEditMode="relative" rAng="720000" ptsTypes="AAAAA">
                                      <p:cBhvr>
                                        <p:cTn id="81" dur="8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32" y="50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450"/>
                            </p:stCondLst>
                            <p:childTnLst>
                              <p:par>
                                <p:cTn id="83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450"/>
                            </p:stCondLst>
                            <p:childTnLst>
                              <p:par>
                                <p:cTn id="86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3720000">
                                      <p:cBhvr>
                                        <p:cTn id="9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3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</p:childTnLst>
        </p:cTn>
      </p:par>
    </p:tnLst>
    <p:bldLst>
      <p:bldP spid="28" grpId="0" animBg="1"/>
      <p:bldP spid="55" grpId="0" animBg="1"/>
      <p:bldP spid="55" grpId="1" animBg="1"/>
      <p:bldP spid="7" grpId="0" animBg="1"/>
      <p:bldP spid="3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3560</TotalTime>
  <Words>4</Words>
  <Application>Microsoft Office PowerPoint</Application>
  <PresentationFormat>Широкий екран</PresentationFormat>
  <Paragraphs>3</Paragraphs>
  <Slides>1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Гімназія Капустянська</dc:creator>
  <cp:lastModifiedBy>Кузічев Микола Миколайович</cp:lastModifiedBy>
  <cp:revision>14</cp:revision>
  <dcterms:created xsi:type="dcterms:W3CDTF">2025-09-25T17:32:56Z</dcterms:created>
  <dcterms:modified xsi:type="dcterms:W3CDTF">2025-11-09T10:43:19Z</dcterms:modified>
</cp:coreProperties>
</file>